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F1AAE70A-079F-481C-A79D-49E1F998E9A3}" type="datetimeFigureOut">
              <a:rPr lang="en-US" smtClean="0"/>
              <a:t>4/16/2012</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D7D3FA36-E72D-4287-97A9-91A12293E930}" type="slidenum">
              <a:rPr lang="en-US" smtClean="0"/>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1AAE70A-079F-481C-A79D-49E1F998E9A3}" type="datetimeFigureOut">
              <a:rPr lang="en-US" smtClean="0"/>
              <a:t>4/16/2012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D3FA36-E72D-4287-97A9-91A12293E93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1AAE70A-079F-481C-A79D-49E1F998E9A3}" type="datetimeFigureOut">
              <a:rPr lang="en-US" smtClean="0"/>
              <a:t>4/16/2012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D3FA36-E72D-4287-97A9-91A12293E93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1AAE70A-079F-481C-A79D-49E1F998E9A3}" type="datetimeFigureOut">
              <a:rPr lang="en-US" smtClean="0"/>
              <a:t>4/16/2012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D3FA36-E72D-4287-97A9-91A12293E93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1AAE70A-079F-481C-A79D-49E1F998E9A3}" type="datetimeFigureOut">
              <a:rPr lang="en-US" smtClean="0"/>
              <a:t>4/16/2012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D7D3FA36-E72D-4287-97A9-91A12293E930}"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1AAE70A-079F-481C-A79D-49E1F998E9A3}" type="datetimeFigureOut">
              <a:rPr lang="en-US" smtClean="0"/>
              <a:t>4/16/2012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D3FA36-E72D-4287-97A9-91A12293E93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1AAE70A-079F-481C-A79D-49E1F998E9A3}" type="datetimeFigureOut">
              <a:rPr lang="en-US" smtClean="0"/>
              <a:t>4/16/2012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D3FA36-E72D-4287-97A9-91A12293E93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1AAE70A-079F-481C-A79D-49E1F998E9A3}" type="datetimeFigureOut">
              <a:rPr lang="en-US" smtClean="0"/>
              <a:t>4/16/2012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D3FA36-E72D-4287-97A9-91A12293E93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AAE70A-079F-481C-A79D-49E1F998E9A3}" type="datetimeFigureOut">
              <a:rPr lang="en-US" smtClean="0"/>
              <a:t>4/16/2012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D3FA36-E72D-4287-97A9-91A12293E93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1AAE70A-079F-481C-A79D-49E1F998E9A3}" type="datetimeFigureOut">
              <a:rPr lang="en-US" smtClean="0"/>
              <a:t>4/16/2012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D3FA36-E72D-4287-97A9-91A12293E93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1AAE70A-079F-481C-A79D-49E1F998E9A3}" type="datetimeFigureOut">
              <a:rPr lang="en-US" smtClean="0"/>
              <a:t>4/16/2012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D3FA36-E72D-4287-97A9-91A12293E93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F1AAE70A-079F-481C-A79D-49E1F998E9A3}" type="datetimeFigureOut">
              <a:rPr lang="en-US" smtClean="0"/>
              <a:t>4/16/2012</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D7D3FA36-E72D-4287-97A9-91A12293E930}"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General Computation</a:t>
            </a:r>
            <a:endParaRPr lang="en-US" dirty="0"/>
          </a:p>
        </p:txBody>
      </p:sp>
      <p:sp>
        <p:nvSpPr>
          <p:cNvPr id="3" name="Subtitle 2"/>
          <p:cNvSpPr>
            <a:spLocks noGrp="1"/>
          </p:cNvSpPr>
          <p:nvPr>
            <p:ph type="subTitle" idx="1"/>
          </p:nvPr>
        </p:nvSpPr>
        <p:spPr/>
        <p:txBody>
          <a:bodyPr/>
          <a:lstStyle/>
          <a:p>
            <a:r>
              <a:rPr lang="en-US" dirty="0" smtClean="0"/>
              <a:t>By Sarah Chapman</a:t>
            </a:r>
            <a:endParaRPr lang="en-US" dirty="0"/>
          </a:p>
        </p:txBody>
      </p:sp>
    </p:spTree>
    <p:extLst>
      <p:ext uri="{BB962C8B-B14F-4D97-AF65-F5344CB8AC3E}">
        <p14:creationId xmlns:p14="http://schemas.microsoft.com/office/powerpoint/2010/main" val="15710234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Small Work Samples</a:t>
            </a:r>
            <a:endParaRPr lang="en-US" dirty="0"/>
          </a:p>
        </p:txBody>
      </p:sp>
      <p:sp>
        <p:nvSpPr>
          <p:cNvPr id="3" name="Content Placeholder 2"/>
          <p:cNvSpPr>
            <a:spLocks noGrp="1"/>
          </p:cNvSpPr>
          <p:nvPr>
            <p:ph idx="1"/>
          </p:nvPr>
        </p:nvSpPr>
        <p:spPr/>
        <p:txBody>
          <a:bodyPr>
            <a:normAutofit/>
          </a:bodyPr>
          <a:lstStyle/>
          <a:p>
            <a:r>
              <a:rPr lang="en-US" dirty="0" smtClean="0"/>
              <a:t>Present assignments in small segments. Because of attention problems or lack of interest, some students cannot complete an entire worksheet of math problems. Presenting assignments in small segments may help these students complete as many problems as their classmates. Cut a worksheet into small parts, or place problems on cards that the student picks up each time a problem is completed. </a:t>
            </a:r>
            <a:endParaRPr lang="en-US" dirty="0"/>
          </a:p>
        </p:txBody>
      </p:sp>
    </p:spTree>
    <p:extLst>
      <p:ext uri="{BB962C8B-B14F-4D97-AF65-F5344CB8AC3E}">
        <p14:creationId xmlns:p14="http://schemas.microsoft.com/office/powerpoint/2010/main" val="28900078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Mystery Math</a:t>
            </a:r>
            <a:endParaRPr lang="en-US" dirty="0"/>
          </a:p>
        </p:txBody>
      </p:sp>
      <p:sp>
        <p:nvSpPr>
          <p:cNvPr id="3" name="Content Placeholder 2"/>
          <p:cNvSpPr>
            <a:spLocks noGrp="1"/>
          </p:cNvSpPr>
          <p:nvPr>
            <p:ph idx="1"/>
          </p:nvPr>
        </p:nvSpPr>
        <p:spPr/>
        <p:txBody>
          <a:bodyPr>
            <a:noAutofit/>
          </a:bodyPr>
          <a:lstStyle/>
          <a:p>
            <a:r>
              <a:rPr lang="en-US" sz="2400" dirty="0" smtClean="0"/>
              <a:t>Cut tag board into 5”x5” squares or draw a square on a ditto. Put a decorative drawing, decal, or picture in the middle. Draw seven or more evenly spaced lines on each side of the decorative square in the middle. Write numbers at random on the left side. If the concept being taught is     6 and the first number is 42, the first number on the right should be 7. All other lines on the right side remain blank. The process is repeated with the top and bottom lines. By looking at the top lines on the left and right sides, the student tries to figure out the mathematical function involved. The student then fills in the remaining blanks using the same function. Next the process is repeated with the top and bottom lines. </a:t>
            </a:r>
            <a:endParaRPr lang="en-US" sz="2400" dirty="0"/>
          </a:p>
        </p:txBody>
      </p:sp>
      <p:sp>
        <p:nvSpPr>
          <p:cNvPr id="4" name="Division 3"/>
          <p:cNvSpPr/>
          <p:nvPr/>
        </p:nvSpPr>
        <p:spPr>
          <a:xfrm>
            <a:off x="3124200" y="3498272"/>
            <a:ext cx="346363" cy="339436"/>
          </a:xfrm>
          <a:prstGeom prst="mathDivid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000125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90600" y="-762000"/>
            <a:ext cx="10464800" cy="7848600"/>
          </a:xfrm>
        </p:spPr>
      </p:pic>
    </p:spTree>
    <p:extLst>
      <p:ext uri="{BB962C8B-B14F-4D97-AF65-F5344CB8AC3E}">
        <p14:creationId xmlns:p14="http://schemas.microsoft.com/office/powerpoint/2010/main" val="12374049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Ladders</a:t>
            </a:r>
            <a:endParaRPr lang="en-US" dirty="0"/>
          </a:p>
        </p:txBody>
      </p:sp>
      <p:sp>
        <p:nvSpPr>
          <p:cNvPr id="3" name="Content Placeholder 2"/>
          <p:cNvSpPr>
            <a:spLocks noGrp="1"/>
          </p:cNvSpPr>
          <p:nvPr>
            <p:ph idx="1"/>
          </p:nvPr>
        </p:nvSpPr>
        <p:spPr/>
        <p:txBody>
          <a:bodyPr>
            <a:noAutofit/>
          </a:bodyPr>
          <a:lstStyle/>
          <a:p>
            <a:r>
              <a:rPr lang="en-US" sz="2800" dirty="0" smtClean="0"/>
              <a:t>Provide the student with math problems in a vertical order on strips of paper or cardboard. Have the student start at the bottom of the “ladder” and proceed upward as problems are answered correctly. A marker is placed at the last problem answered correctly. When the student gets three markers on the top problem, progress is recorded and the student is allowed to take the strip home. Learning ladders also can be used to practice number identification, telling time, and coin identification. </a:t>
            </a:r>
            <a:endParaRPr lang="en-US" sz="2800" dirty="0"/>
          </a:p>
        </p:txBody>
      </p:sp>
    </p:spTree>
    <p:extLst>
      <p:ext uri="{BB962C8B-B14F-4D97-AF65-F5344CB8AC3E}">
        <p14:creationId xmlns:p14="http://schemas.microsoft.com/office/powerpoint/2010/main" val="6538877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9600" y="-609600"/>
            <a:ext cx="9956800" cy="7467600"/>
          </a:xfrm>
        </p:spPr>
      </p:pic>
    </p:spTree>
    <p:extLst>
      <p:ext uri="{BB962C8B-B14F-4D97-AF65-F5344CB8AC3E}">
        <p14:creationId xmlns:p14="http://schemas.microsoft.com/office/powerpoint/2010/main" val="373916783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24</TotalTime>
  <Words>320</Words>
  <Application>Microsoft Office PowerPoint</Application>
  <PresentationFormat>On-screen Show (4:3)</PresentationFormat>
  <Paragraphs>8</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Apex</vt:lpstr>
      <vt:lpstr>General Computation</vt:lpstr>
      <vt:lpstr>Small Work Samples</vt:lpstr>
      <vt:lpstr>Mystery Math</vt:lpstr>
      <vt:lpstr>PowerPoint Presentation</vt:lpstr>
      <vt:lpstr>Learning Ladders</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General Computation</dc:title>
  <dc:creator>Sarah Chapman</dc:creator>
  <cp:lastModifiedBy>Sarah Chapman</cp:lastModifiedBy>
  <cp:revision>3</cp:revision>
  <dcterms:created xsi:type="dcterms:W3CDTF">2012-04-16T21:11:24Z</dcterms:created>
  <dcterms:modified xsi:type="dcterms:W3CDTF">2012-04-16T21:35:48Z</dcterms:modified>
</cp:coreProperties>
</file>